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1" r:id="rId6"/>
    <p:sldId id="260"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E5D265BD-F19F-48EF-9D94-1F1B0D6AAEE8}" type="datetimeFigureOut">
              <a:rPr lang="en-US" smtClean="0"/>
              <a:t>03/06/2017</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B092CFDE-1E31-4AEB-BE47-27D379D1B53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5D265BD-F19F-48EF-9D94-1F1B0D6AAEE8}" type="datetimeFigureOut">
              <a:rPr lang="en-US" smtClean="0"/>
              <a:t>03/06/2017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92CFDE-1E31-4AEB-BE47-27D379D1B53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5D265BD-F19F-48EF-9D94-1F1B0D6AAEE8}" type="datetimeFigureOut">
              <a:rPr lang="en-US" smtClean="0"/>
              <a:t>03/06/2017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92CFDE-1E31-4AEB-BE47-27D379D1B53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5D265BD-F19F-48EF-9D94-1F1B0D6AAEE8}" type="datetimeFigureOut">
              <a:rPr lang="en-US" smtClean="0"/>
              <a:t>03/06/2017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92CFDE-1E31-4AEB-BE47-27D379D1B53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5D265BD-F19F-48EF-9D94-1F1B0D6AAEE8}" type="datetimeFigureOut">
              <a:rPr lang="en-US" smtClean="0"/>
              <a:t>03/06/2017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92CFDE-1E31-4AEB-BE47-27D379D1B53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5D265BD-F19F-48EF-9D94-1F1B0D6AAEE8}" type="datetimeFigureOut">
              <a:rPr lang="en-US" smtClean="0"/>
              <a:t>03/06/2017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92CFDE-1E31-4AEB-BE47-27D379D1B53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E5D265BD-F19F-48EF-9D94-1F1B0D6AAEE8}" type="datetimeFigureOut">
              <a:rPr lang="en-US" smtClean="0"/>
              <a:t>03/06/2017</a:t>
            </a:fld>
            <a:endParaRPr lang="en-US"/>
          </a:p>
        </p:txBody>
      </p:sp>
      <p:sp>
        <p:nvSpPr>
          <p:cNvPr id="27" name="Slide Number Placeholder 26"/>
          <p:cNvSpPr>
            <a:spLocks noGrp="1"/>
          </p:cNvSpPr>
          <p:nvPr>
            <p:ph type="sldNum" sz="quarter" idx="11"/>
          </p:nvPr>
        </p:nvSpPr>
        <p:spPr/>
        <p:txBody>
          <a:bodyPr rtlCol="0"/>
          <a:lstStyle/>
          <a:p>
            <a:fld id="{B092CFDE-1E31-4AEB-BE47-27D379D1B53A}" type="slidenum">
              <a:rPr lang="en-US" smtClean="0"/>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E5D265BD-F19F-48EF-9D94-1F1B0D6AAEE8}" type="datetimeFigureOut">
              <a:rPr lang="en-US" smtClean="0"/>
              <a:t>03/06/2017</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B092CFDE-1E31-4AEB-BE47-27D379D1B53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D265BD-F19F-48EF-9D94-1F1B0D6AAEE8}" type="datetimeFigureOut">
              <a:rPr lang="en-US" smtClean="0"/>
              <a:t>03/06/2017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92CFDE-1E31-4AEB-BE47-27D379D1B53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5D265BD-F19F-48EF-9D94-1F1B0D6AAEE8}" type="datetimeFigureOut">
              <a:rPr lang="en-US" smtClean="0"/>
              <a:t>03/06/2017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92CFDE-1E31-4AEB-BE47-27D379D1B53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5D265BD-F19F-48EF-9D94-1F1B0D6AAEE8}" type="datetimeFigureOut">
              <a:rPr lang="en-US" smtClean="0"/>
              <a:t>03/06/2017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92CFDE-1E31-4AEB-BE47-27D379D1B53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E5D265BD-F19F-48EF-9D94-1F1B0D6AAEE8}" type="datetimeFigureOut">
              <a:rPr lang="en-US" smtClean="0"/>
              <a:t>03/06/2017</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B092CFDE-1E31-4AEB-BE47-27D379D1B53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American Life during the Cold War</a:t>
            </a:r>
            <a:endParaRPr lang="en-US" dirty="0"/>
          </a:p>
        </p:txBody>
      </p:sp>
      <p:sp>
        <p:nvSpPr>
          <p:cNvPr id="3" name="Subtitle 2"/>
          <p:cNvSpPr>
            <a:spLocks noGrp="1"/>
          </p:cNvSpPr>
          <p:nvPr>
            <p:ph type="subTitle" idx="1"/>
          </p:nvPr>
        </p:nvSpPr>
        <p:spPr/>
        <p:txBody>
          <a:bodyPr/>
          <a:lstStyle/>
          <a:p>
            <a:r>
              <a:rPr lang="en-US" dirty="0" smtClean="0"/>
              <a:t>Unit 9 Lesson 5</a:t>
            </a:r>
            <a:endParaRPr lang="en-US" dirty="0"/>
          </a:p>
        </p:txBody>
      </p:sp>
    </p:spTree>
    <p:extLst>
      <p:ext uri="{BB962C8B-B14F-4D97-AF65-F5344CB8AC3E}">
        <p14:creationId xmlns:p14="http://schemas.microsoft.com/office/powerpoint/2010/main" val="1705008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Analyze this primary source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1)  What do you think this tells us about what we are learning about today?</a:t>
            </a:r>
          </a:p>
          <a:p>
            <a:endParaRPr lang="en-US" dirty="0"/>
          </a:p>
          <a:p>
            <a:r>
              <a:rPr lang="en-US" dirty="0"/>
              <a:t>“America at this moment,” said the former British Prime Minister Winston Churchill in 1945, “stands at the summit of the world.”  </a:t>
            </a:r>
            <a:endParaRPr lang="en-US" dirty="0" smtClean="0"/>
          </a:p>
          <a:p>
            <a:endParaRPr lang="en-US" dirty="0"/>
          </a:p>
          <a:p>
            <a:r>
              <a:rPr lang="en-US" dirty="0" smtClean="0"/>
              <a:t>“The </a:t>
            </a:r>
            <a:r>
              <a:rPr lang="en-US" dirty="0"/>
              <a:t>United States was the world’s strongest military power. Its economy was booming, and the fruits of this prosperity–new cars, suburban houses and other consumer goods–were available to more people than ever before. However, the 1950s were also an era of great conflict</a:t>
            </a:r>
            <a:r>
              <a:rPr lang="en-US" dirty="0" smtClean="0"/>
              <a:t>.”</a:t>
            </a:r>
            <a:endParaRPr lang="en-US" dirty="0"/>
          </a:p>
        </p:txBody>
      </p:sp>
    </p:spTree>
    <p:extLst>
      <p:ext uri="{BB962C8B-B14F-4D97-AF65-F5344CB8AC3E}">
        <p14:creationId xmlns:p14="http://schemas.microsoft.com/office/powerpoint/2010/main" val="3629863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Important Today</a:t>
            </a:r>
            <a:endParaRPr lang="en-US" dirty="0"/>
          </a:p>
        </p:txBody>
      </p:sp>
      <p:sp>
        <p:nvSpPr>
          <p:cNvPr id="5" name="Content Placeholder 4"/>
          <p:cNvSpPr>
            <a:spLocks noGrp="1"/>
          </p:cNvSpPr>
          <p:nvPr>
            <p:ph idx="1"/>
          </p:nvPr>
        </p:nvSpPr>
        <p:spPr/>
        <p:txBody>
          <a:bodyPr/>
          <a:lstStyle/>
          <a:p>
            <a:r>
              <a:rPr lang="en-US" dirty="0" smtClean="0"/>
              <a:t>Life in poverty stricken America</a:t>
            </a:r>
          </a:p>
          <a:p>
            <a:endParaRPr lang="en-US" dirty="0"/>
          </a:p>
          <a:p>
            <a:r>
              <a:rPr lang="en-US" dirty="0" smtClean="0"/>
              <a:t>Life in affluent America</a:t>
            </a:r>
          </a:p>
          <a:p>
            <a:endParaRPr lang="en-US" dirty="0"/>
          </a:p>
          <a:p>
            <a:r>
              <a:rPr lang="en-US" dirty="0" smtClean="0"/>
              <a:t>How prosperity changed the way people lived</a:t>
            </a:r>
            <a:endParaRPr lang="en-US" dirty="0"/>
          </a:p>
        </p:txBody>
      </p:sp>
    </p:spTree>
    <p:extLst>
      <p:ext uri="{BB962C8B-B14F-4D97-AF65-F5344CB8AC3E}">
        <p14:creationId xmlns:p14="http://schemas.microsoft.com/office/powerpoint/2010/main" val="20911412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1066800"/>
          </a:xfrm>
        </p:spPr>
        <p:txBody>
          <a:bodyPr/>
          <a:lstStyle/>
          <a:p>
            <a:r>
              <a:rPr lang="en-US" dirty="0" smtClean="0"/>
              <a:t>America and Poverty</a:t>
            </a:r>
            <a:endParaRPr lang="en-US" dirty="0"/>
          </a:p>
        </p:txBody>
      </p:sp>
      <p:sp>
        <p:nvSpPr>
          <p:cNvPr id="5" name="Content Placeholder 4"/>
          <p:cNvSpPr>
            <a:spLocks noGrp="1"/>
          </p:cNvSpPr>
          <p:nvPr>
            <p:ph sz="half" idx="1"/>
          </p:nvPr>
        </p:nvSpPr>
        <p:spPr>
          <a:xfrm>
            <a:off x="-152400" y="1752600"/>
            <a:ext cx="4038600" cy="5022787"/>
          </a:xfrm>
        </p:spPr>
        <p:txBody>
          <a:bodyPr/>
          <a:lstStyle/>
          <a:p>
            <a:r>
              <a:rPr lang="en-US" dirty="0" smtClean="0"/>
              <a:t>During the 50s and into the 60s about 20% of Americans lived below the </a:t>
            </a:r>
            <a:r>
              <a:rPr lang="en-US" u="sng" dirty="0" smtClean="0"/>
              <a:t>poverty line</a:t>
            </a:r>
          </a:p>
          <a:p>
            <a:endParaRPr lang="en-US" u="sng" dirty="0" smtClean="0"/>
          </a:p>
          <a:p>
            <a:endParaRPr lang="en-US" u="sng" dirty="0"/>
          </a:p>
          <a:p>
            <a:r>
              <a:rPr lang="en-US" dirty="0"/>
              <a:t> </a:t>
            </a:r>
            <a:r>
              <a:rPr lang="en-US" dirty="0" smtClean="0"/>
              <a:t>Poor = single mothers, minorities and rural Americans</a:t>
            </a:r>
          </a:p>
          <a:p>
            <a:endParaRPr lang="en-US" dirty="0" smtClean="0"/>
          </a:p>
          <a:p>
            <a:endParaRPr lang="en-US" dirty="0"/>
          </a:p>
          <a:p>
            <a:r>
              <a:rPr lang="en-US" dirty="0" smtClean="0"/>
              <a:t>Much of the country was experiencing prosperity while this 20% suffered</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1752600"/>
            <a:ext cx="5422146"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8694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anim calcmode="lin" valueType="num">
                                      <p:cBhvr additive="base">
                                        <p:cTn id="1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anim calcmode="lin" valueType="num">
                                      <p:cBhvr additive="base">
                                        <p:cTn id="19"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762000"/>
            <a:ext cx="8229600" cy="1066800"/>
          </a:xfrm>
        </p:spPr>
        <p:txBody>
          <a:bodyPr/>
          <a:lstStyle/>
          <a:p>
            <a:pPr algn="ctr"/>
            <a:r>
              <a:rPr lang="en-US" dirty="0" smtClean="0"/>
              <a:t>Juveniles and Crime</a:t>
            </a:r>
            <a:endParaRPr lang="en-US" dirty="0"/>
          </a:p>
        </p:txBody>
      </p:sp>
      <p:sp>
        <p:nvSpPr>
          <p:cNvPr id="4" name="Content Placeholder 3"/>
          <p:cNvSpPr>
            <a:spLocks noGrp="1"/>
          </p:cNvSpPr>
          <p:nvPr>
            <p:ph sz="half" idx="2"/>
          </p:nvPr>
        </p:nvSpPr>
        <p:spPr>
          <a:xfrm>
            <a:off x="5334000" y="2133600"/>
            <a:ext cx="4038600" cy="4525963"/>
          </a:xfrm>
        </p:spPr>
        <p:txBody>
          <a:bodyPr/>
          <a:lstStyle/>
          <a:p>
            <a:r>
              <a:rPr lang="en-US" dirty="0" smtClean="0"/>
              <a:t>Most Americans simply ignored poverty</a:t>
            </a:r>
          </a:p>
          <a:p>
            <a:endParaRPr lang="en-US" dirty="0"/>
          </a:p>
          <a:p>
            <a:r>
              <a:rPr lang="en-US" dirty="0" smtClean="0"/>
              <a:t>Juvenile </a:t>
            </a:r>
            <a:r>
              <a:rPr lang="en-US" dirty="0"/>
              <a:t>Delinquency became rampant </a:t>
            </a:r>
            <a:endParaRPr lang="en-US" dirty="0" smtClean="0"/>
          </a:p>
          <a:p>
            <a:endParaRPr lang="en-US" dirty="0"/>
          </a:p>
          <a:p>
            <a:r>
              <a:rPr lang="en-US" dirty="0" smtClean="0"/>
              <a:t>Crimes committed by Juvenile’s increased 45% </a:t>
            </a:r>
          </a:p>
          <a:p>
            <a:pPr marL="109728" indent="0">
              <a:buNone/>
            </a:pPr>
            <a:r>
              <a:rPr lang="en-US" dirty="0"/>
              <a:t> </a:t>
            </a:r>
            <a:r>
              <a:rPr lang="en-US" dirty="0" smtClean="0"/>
              <a:t>    from 1948-1953</a:t>
            </a:r>
            <a:endParaRPr lang="en-US" dirty="0"/>
          </a:p>
          <a:p>
            <a:endParaRPr lang="en-US" dirty="0" smtClean="0"/>
          </a:p>
          <a:p>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81200"/>
            <a:ext cx="5510508"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61809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groups of 2-4</a:t>
            </a:r>
            <a:endParaRPr lang="en-US" dirty="0"/>
          </a:p>
        </p:txBody>
      </p:sp>
      <p:sp>
        <p:nvSpPr>
          <p:cNvPr id="5" name="Content Placeholder 4"/>
          <p:cNvSpPr>
            <a:spLocks noGrp="1"/>
          </p:cNvSpPr>
          <p:nvPr>
            <p:ph idx="1"/>
          </p:nvPr>
        </p:nvSpPr>
        <p:spPr/>
        <p:txBody>
          <a:bodyPr>
            <a:normAutofit lnSpcReduction="10000"/>
          </a:bodyPr>
          <a:lstStyle/>
          <a:p>
            <a:r>
              <a:rPr lang="en-US" dirty="0" smtClean="0"/>
              <a:t>Create 2 lists:</a:t>
            </a:r>
          </a:p>
          <a:p>
            <a:endParaRPr lang="en-US" dirty="0" smtClean="0"/>
          </a:p>
          <a:p>
            <a:pPr lvl="1"/>
            <a:r>
              <a:rPr lang="en-US" dirty="0" smtClean="0"/>
              <a:t>1)  Why were some Americans poor while others prospered?  What can be done to fix it?</a:t>
            </a:r>
          </a:p>
          <a:p>
            <a:pPr lvl="1"/>
            <a:endParaRPr lang="en-US" dirty="0"/>
          </a:p>
          <a:p>
            <a:pPr lvl="1"/>
            <a:r>
              <a:rPr lang="en-US" dirty="0" smtClean="0"/>
              <a:t>2)  What causes Juvenile Delinquency?  How do you fix it?</a:t>
            </a:r>
          </a:p>
          <a:p>
            <a:pPr lvl="1"/>
            <a:endParaRPr lang="en-US" dirty="0"/>
          </a:p>
          <a:p>
            <a:pPr lvl="1"/>
            <a:r>
              <a:rPr lang="en-US" dirty="0" smtClean="0"/>
              <a:t>Be prepared to discuss / defend your responses in 10 minutes</a:t>
            </a:r>
            <a:endParaRPr lang="en-US" dirty="0"/>
          </a:p>
        </p:txBody>
      </p:sp>
    </p:spTree>
    <p:extLst>
      <p:ext uri="{BB962C8B-B14F-4D97-AF65-F5344CB8AC3E}">
        <p14:creationId xmlns:p14="http://schemas.microsoft.com/office/powerpoint/2010/main" val="20340633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Video Time</a:t>
            </a:r>
            <a:endParaRPr lang="en-US" dirty="0"/>
          </a:p>
        </p:txBody>
      </p:sp>
      <p:sp>
        <p:nvSpPr>
          <p:cNvPr id="3" name="Content Placeholder 2"/>
          <p:cNvSpPr>
            <a:spLocks noGrp="1"/>
          </p:cNvSpPr>
          <p:nvPr>
            <p:ph idx="1"/>
          </p:nvPr>
        </p:nvSpPr>
        <p:spPr/>
        <p:txBody>
          <a:bodyPr>
            <a:normAutofit lnSpcReduction="10000"/>
          </a:bodyPr>
          <a:lstStyle/>
          <a:p>
            <a:r>
              <a:rPr lang="en-US" dirty="0" err="1"/>
              <a:t>Youtube</a:t>
            </a:r>
            <a:r>
              <a:rPr lang="en-US" dirty="0"/>
              <a:t> “Poverty in Rural America – 1965 – Clip 1 </a:t>
            </a:r>
            <a:r>
              <a:rPr lang="en-US" dirty="0" smtClean="0"/>
              <a:t>Intro”</a:t>
            </a:r>
          </a:p>
          <a:p>
            <a:endParaRPr lang="en-US" dirty="0"/>
          </a:p>
          <a:p>
            <a:r>
              <a:rPr lang="en-US" dirty="0" smtClean="0"/>
              <a:t>Even though this clip is in 1965 it highlights the issues facing Americans at this time.</a:t>
            </a:r>
          </a:p>
          <a:p>
            <a:endParaRPr lang="en-US" dirty="0"/>
          </a:p>
          <a:p>
            <a:r>
              <a:rPr lang="en-US" dirty="0" smtClean="0"/>
              <a:t>While you watch compile a group of facts about what life was like for people who struggled financially at this time.  (need at least 10 for credit)</a:t>
            </a:r>
            <a:endParaRPr lang="en-US" dirty="0"/>
          </a:p>
        </p:txBody>
      </p:sp>
    </p:spTree>
    <p:extLst>
      <p:ext uri="{BB962C8B-B14F-4D97-AF65-F5344CB8AC3E}">
        <p14:creationId xmlns:p14="http://schemas.microsoft.com/office/powerpoint/2010/main" val="5926367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229600" cy="1066800"/>
          </a:xfrm>
        </p:spPr>
        <p:txBody>
          <a:bodyPr/>
          <a:lstStyle/>
          <a:p>
            <a:r>
              <a:rPr lang="en-US" dirty="0" smtClean="0"/>
              <a:t>Todays activity….</a:t>
            </a:r>
            <a:endParaRPr lang="en-US" dirty="0"/>
          </a:p>
        </p:txBody>
      </p:sp>
      <p:sp>
        <p:nvSpPr>
          <p:cNvPr id="3" name="Content Placeholder 2"/>
          <p:cNvSpPr>
            <a:spLocks noGrp="1"/>
          </p:cNvSpPr>
          <p:nvPr>
            <p:ph idx="1"/>
          </p:nvPr>
        </p:nvSpPr>
        <p:spPr>
          <a:xfrm>
            <a:off x="457200" y="1219200"/>
            <a:ext cx="8229600" cy="5355336"/>
          </a:xfrm>
        </p:spPr>
        <p:txBody>
          <a:bodyPr>
            <a:normAutofit fontScale="85000" lnSpcReduction="20000"/>
          </a:bodyPr>
          <a:lstStyle/>
          <a:p>
            <a:r>
              <a:rPr lang="en-US" dirty="0" smtClean="0"/>
              <a:t>Turn your desks to face each other.</a:t>
            </a:r>
          </a:p>
          <a:p>
            <a:endParaRPr lang="en-US" dirty="0"/>
          </a:p>
          <a:p>
            <a:r>
              <a:rPr lang="en-US" dirty="0" smtClean="0"/>
              <a:t>Assign each person in your group one of the following sections:  American Abundance, Scientific Advances, New Mass Media, New Music and Poetry. (Start on </a:t>
            </a:r>
            <a:r>
              <a:rPr lang="en-US" dirty="0" err="1" smtClean="0"/>
              <a:t>pg</a:t>
            </a:r>
            <a:r>
              <a:rPr lang="en-US" dirty="0" smtClean="0"/>
              <a:t> 349)</a:t>
            </a:r>
          </a:p>
          <a:p>
            <a:endParaRPr lang="en-US" dirty="0"/>
          </a:p>
          <a:p>
            <a:r>
              <a:rPr lang="en-US" dirty="0" smtClean="0"/>
              <a:t>Each member of your team will read their section and extract relevant details from the reading. </a:t>
            </a:r>
          </a:p>
          <a:p>
            <a:endParaRPr lang="en-US" dirty="0"/>
          </a:p>
          <a:p>
            <a:r>
              <a:rPr lang="en-US" dirty="0" smtClean="0"/>
              <a:t>Fill in your chart and when 10 minutes is up begin to share your information with the group.  Each member takes a turn explaining what their section is about.  Be ready to share out, I will ask for input from everyone.</a:t>
            </a:r>
          </a:p>
          <a:p>
            <a:endParaRPr lang="en-US" dirty="0"/>
          </a:p>
          <a:p>
            <a:r>
              <a:rPr lang="en-US" dirty="0" smtClean="0"/>
              <a:t>Then we will listen to some </a:t>
            </a:r>
            <a:r>
              <a:rPr lang="en-US" smtClean="0"/>
              <a:t>Chuck Berry!</a:t>
            </a:r>
            <a:endParaRPr lang="en-US" dirty="0"/>
          </a:p>
        </p:txBody>
      </p:sp>
    </p:spTree>
    <p:extLst>
      <p:ext uri="{BB962C8B-B14F-4D97-AF65-F5344CB8AC3E}">
        <p14:creationId xmlns:p14="http://schemas.microsoft.com/office/powerpoint/2010/main" val="35993167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44</TotalTime>
  <Words>367</Words>
  <Application>Microsoft Office PowerPoint</Application>
  <PresentationFormat>On-screen Show (4:3)</PresentationFormat>
  <Paragraphs>53</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Georgia</vt:lpstr>
      <vt:lpstr>Trebuchet MS</vt:lpstr>
      <vt:lpstr>Wingdings 2</vt:lpstr>
      <vt:lpstr>Urban</vt:lpstr>
      <vt:lpstr>American Life during the Cold War</vt:lpstr>
      <vt:lpstr>Analyze this primary source</vt:lpstr>
      <vt:lpstr>Important Today</vt:lpstr>
      <vt:lpstr>America and Poverty</vt:lpstr>
      <vt:lpstr>Juveniles and Crime</vt:lpstr>
      <vt:lpstr>In groups of 2-4</vt:lpstr>
      <vt:lpstr>Video Time</vt:lpstr>
      <vt:lpstr>Todays activity….</vt:lpstr>
    </vt:vector>
  </TitlesOfParts>
  <Company>Duval County Public Schools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American Life during the Cold War</dc:title>
  <dc:creator>Mcdonald, Damien L.</dc:creator>
  <cp:lastModifiedBy>Sacerdote, Kevin R.</cp:lastModifiedBy>
  <cp:revision>5</cp:revision>
  <dcterms:created xsi:type="dcterms:W3CDTF">2013-02-15T12:36:11Z</dcterms:created>
  <dcterms:modified xsi:type="dcterms:W3CDTF">2017-03-06T16:23:32Z</dcterms:modified>
</cp:coreProperties>
</file>